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61" r:id="rId2"/>
    <p:sldId id="273" r:id="rId3"/>
    <p:sldId id="257" r:id="rId4"/>
    <p:sldId id="262" r:id="rId5"/>
    <p:sldId id="265" r:id="rId6"/>
    <p:sldId id="275" r:id="rId7"/>
    <p:sldId id="281" r:id="rId8"/>
    <p:sldId id="337" r:id="rId9"/>
    <p:sldId id="338" r:id="rId10"/>
    <p:sldId id="280" r:id="rId11"/>
    <p:sldId id="277" r:id="rId12"/>
    <p:sldId id="278" r:id="rId13"/>
    <p:sldId id="279" r:id="rId14"/>
    <p:sldId id="287" r:id="rId15"/>
    <p:sldId id="283" r:id="rId16"/>
    <p:sldId id="284" r:id="rId17"/>
    <p:sldId id="290" r:id="rId18"/>
    <p:sldId id="292" r:id="rId19"/>
    <p:sldId id="291" r:id="rId20"/>
    <p:sldId id="293" r:id="rId21"/>
    <p:sldId id="294" r:id="rId22"/>
    <p:sldId id="289" r:id="rId23"/>
    <p:sldId id="288" r:id="rId24"/>
    <p:sldId id="298" r:id="rId25"/>
    <p:sldId id="286" r:id="rId26"/>
    <p:sldId id="350" r:id="rId27"/>
    <p:sldId id="305" r:id="rId28"/>
    <p:sldId id="297" r:id="rId29"/>
    <p:sldId id="351" r:id="rId30"/>
    <p:sldId id="332" r:id="rId31"/>
    <p:sldId id="306" r:id="rId32"/>
    <p:sldId id="299" r:id="rId33"/>
    <p:sldId id="300" r:id="rId34"/>
    <p:sldId id="301" r:id="rId35"/>
    <p:sldId id="307" r:id="rId36"/>
    <p:sldId id="346" r:id="rId37"/>
    <p:sldId id="347" r:id="rId38"/>
    <p:sldId id="348" r:id="rId39"/>
    <p:sldId id="308" r:id="rId40"/>
    <p:sldId id="309" r:id="rId41"/>
    <p:sldId id="344" r:id="rId42"/>
    <p:sldId id="343" r:id="rId43"/>
    <p:sldId id="345" r:id="rId44"/>
    <p:sldId id="302" r:id="rId45"/>
    <p:sldId id="342" r:id="rId46"/>
    <p:sldId id="303" r:id="rId47"/>
    <p:sldId id="314" r:id="rId48"/>
    <p:sldId id="312" r:id="rId49"/>
    <p:sldId id="339" r:id="rId50"/>
    <p:sldId id="316" r:id="rId51"/>
    <p:sldId id="321" r:id="rId52"/>
    <p:sldId id="325" r:id="rId53"/>
    <p:sldId id="319" r:id="rId54"/>
    <p:sldId id="326" r:id="rId55"/>
    <p:sldId id="327" r:id="rId56"/>
    <p:sldId id="349" r:id="rId57"/>
    <p:sldId id="34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05-Nov-18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05-Nov-18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05-Nov-18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05-Nov-18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05-Nov-18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05-Nov-18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05-Nov-18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05-Nov-18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405258" y="3317032"/>
            <a:ext cx="211804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exactly like on-premise: </a:t>
            </a:r>
            <a:r>
              <a:rPr lang="en-US" b="1" dirty="0"/>
              <a:t>Separated users, permissions, data…</a:t>
            </a:r>
          </a:p>
          <a:p>
            <a:r>
              <a:rPr lang="en-US" dirty="0"/>
              <a:t>Should be able to work as </a:t>
            </a:r>
            <a:r>
              <a:rPr lang="en-US" b="1" dirty="0"/>
              <a:t>on-premise </a:t>
            </a:r>
            <a:r>
              <a:rPr lang="en-US" dirty="0"/>
              <a:t>too.</a:t>
            </a:r>
          </a:p>
          <a:p>
            <a:r>
              <a:rPr lang="en-US" dirty="0"/>
              <a:t>Should be developed </a:t>
            </a:r>
            <a:r>
              <a:rPr lang="en-US" b="1" dirty="0"/>
              <a:t>independent from multi-tenancy</a:t>
            </a:r>
            <a:r>
              <a:rPr lang="en-US" dirty="0"/>
              <a:t>. Multi-tenancy should be implemented in the infrastructure/framework.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D99C7-A33E-4AF6-A1C4-8EFF62529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41" y="1075045"/>
            <a:ext cx="5560670" cy="5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D898F-F7B8-4C94-A933-22B21D01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11" y="1922106"/>
            <a:ext cx="10601061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HttpContext.Items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B87D8-067D-4084-8844-B8A785C7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0" y="1610686"/>
            <a:ext cx="7668641" cy="44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700,000+ downloads on NuGet.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49CB0-7B87-4CA5-8079-45EF275E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3" y="358629"/>
            <a:ext cx="5925529" cy="61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 (interception).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Easier maintenance &amp; upgrade.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2021</TotalTime>
  <Words>1129</Words>
  <Application>Microsoft Office PowerPoint</Application>
  <PresentationFormat>Widescreen</PresentationFormat>
  <Paragraphs>168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168</cp:revision>
  <dcterms:created xsi:type="dcterms:W3CDTF">2018-04-01T17:54:56Z</dcterms:created>
  <dcterms:modified xsi:type="dcterms:W3CDTF">2018-11-05T13:55:08Z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